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81" r:id="rId6"/>
    <p:sldId id="265" r:id="rId7"/>
    <p:sldId id="279" r:id="rId8"/>
    <p:sldId id="268" r:id="rId9"/>
    <p:sldId id="271" r:id="rId10"/>
    <p:sldId id="272" r:id="rId11"/>
    <p:sldId id="273" r:id="rId12"/>
    <p:sldId id="276" r:id="rId13"/>
    <p:sldId id="278" r:id="rId14"/>
    <p:sldId id="275" r:id="rId15"/>
    <p:sldId id="280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Rahvusvahelised organisatsioonid naiste õiguste kaitsmisel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.yimg.com/ny/api/res/1.2/yvjfVvEaqizdSWAt2Rt0Pw--/YXBwaWQ9aGlnaGxhbmRlcjtzbT0xO3c9ODAw/http:/media.zenfs.com/en/homerun/feed_manager_auto_publish_494/59db5345050a223a6d34abf6fcaf7e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34077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ne-europe.info/user/files/Amy/Gender_Equality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5"/>
            <a:ext cx="7081777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Soolise võrdõiguslikkuse olukord maailmas</a:t>
            </a:r>
            <a:endParaRPr lang="et-EE" dirty="0"/>
          </a:p>
        </p:txBody>
      </p:sp>
      <p:pic>
        <p:nvPicPr>
          <p:cNvPr id="4" name="Picture 2" descr="http://www.socialwatch.org/sites/default/files/IEG_2007_eng/images/mapa-ie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229600" cy="3337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600" dirty="0" smtClean="0"/>
              <a:t/>
            </a:r>
            <a:br>
              <a:rPr lang="et-EE" sz="3600" dirty="0" smtClean="0"/>
            </a:br>
            <a:r>
              <a:rPr lang="et-EE" sz="3600" dirty="0" smtClean="0"/>
              <a:t>Indeksid näitavad arengut ja positiivseid muutusi – ajalugu ei saa tagasi keerata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pic>
        <p:nvPicPr>
          <p:cNvPr id="4" name="Picture 2" descr="http://reports.weforum.org/global-gender-gap-report-2015/wp-content/blogs.dir/92/mp/image-cache/site/1/fig26.ee6c4011069426677e5e1d28de22f87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917" y="1600200"/>
            <a:ext cx="61161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Euroopa soolise võrdõiguslikkuse indeks</a:t>
            </a:r>
            <a:endParaRPr lang="et-EE" dirty="0"/>
          </a:p>
        </p:txBody>
      </p:sp>
      <p:pic>
        <p:nvPicPr>
          <p:cNvPr id="4" name="Picture 4" descr="Gender Equality Index screensh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3" y="1600200"/>
            <a:ext cx="8146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e-europe.info/user/files/Amy/Gender_Equality_Lea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0962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ja rahvusvaheline koostöö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ÜRO julgeolekunõukogu resolutsioon 1325 : naiste roll rahu ja julgeoleku tagamisel. </a:t>
            </a:r>
          </a:p>
          <a:p>
            <a:r>
              <a:rPr lang="et-EE" dirty="0" smtClean="0"/>
              <a:t>Eesti liitus 2010. aastal ning panustab arengukoostöö ja humanitaarabi korras nii raha kui väljaõppega, et parandada naiste olukorda sõjalistes konfliktides ja konfliktide järel. </a:t>
            </a:r>
          </a:p>
          <a:p>
            <a:r>
              <a:rPr lang="et-EE" dirty="0" smtClean="0"/>
              <a:t>ÜRO Julgeolekunõukogu resolutsiooni 1325 Eesti tegevuskava </a:t>
            </a:r>
          </a:p>
          <a:p>
            <a:r>
              <a:rPr lang="et-EE" dirty="0" smtClean="0"/>
              <a:t>Eesti NATO Ühing</a:t>
            </a:r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442914"/>
            <a:ext cx="6727279" cy="503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ja rahvusvaheline koostöö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Eesti osalemine</a:t>
            </a:r>
          </a:p>
          <a:p>
            <a:pPr>
              <a:buNone/>
            </a:pPr>
            <a:r>
              <a:rPr lang="et-EE" dirty="0" smtClean="0"/>
              <a:t>	ÜRO Inimõiguste Nõukogu (2013–2015) </a:t>
            </a:r>
          </a:p>
          <a:p>
            <a:pPr>
              <a:buNone/>
            </a:pPr>
            <a:r>
              <a:rPr lang="et-EE" dirty="0" smtClean="0"/>
              <a:t>	ÜRO naiste staatuse komisjon (2012– 2015)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dirty="0" smtClean="0"/>
              <a:t>Kaks suurimat sotsiaalset gruppi – naised ja mehed, aga naiste olukord ebasoodsam </a:t>
            </a:r>
            <a:endParaRPr lang="et-EE" sz="3600" dirty="0"/>
          </a:p>
        </p:txBody>
      </p:sp>
      <p:pic>
        <p:nvPicPr>
          <p:cNvPr id="4" name="Picture 1" descr="http://peaceandleadership.org/images/gender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9051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dingo.care2.com/pictures/petition_images/petition/825/679537-1444861723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460851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Naiste inimõigused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ÜRO konventsioon naiste diskrimineerimise kõigi vormide likvideerimise kohta.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Committee</a:t>
            </a:r>
            <a:r>
              <a:rPr lang="en-US" dirty="0" smtClean="0"/>
              <a:t> on the Elimination of Discrimination against Women </a:t>
            </a: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4" name="Picture 2" descr="http://cambow.org/wp-content/uploads/2015/12/ced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728192" cy="1707861"/>
          </a:xfrm>
          <a:prstGeom prst="rect">
            <a:avLst/>
          </a:prstGeom>
          <a:noFill/>
        </p:spPr>
      </p:pic>
      <p:pic>
        <p:nvPicPr>
          <p:cNvPr id="5" name="Picture 2" descr="http://arsbih.gov.ba/wp-content/uploads/2014/01/ceda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7845"/>
            <a:ext cx="3672408" cy="244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Naiste õiguste tagatuse  ja soolise võrdõiguslikkuse mõõtmise indeksid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ÜRO Arenguprogramm</a:t>
            </a:r>
          </a:p>
          <a:p>
            <a:r>
              <a:rPr lang="et-EE" dirty="0" smtClean="0"/>
              <a:t>ÜRO Majanduskoostöö ja Arengu Organisatsioon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t-EE" dirty="0" smtClean="0"/>
              <a:t>Uuringu- ja analüüsifirma </a:t>
            </a:r>
            <a:r>
              <a:rPr lang="et-EE" dirty="0" err="1" smtClean="0"/>
              <a:t>Economist</a:t>
            </a:r>
            <a:r>
              <a:rPr lang="et-EE" dirty="0" smtClean="0"/>
              <a:t> </a:t>
            </a:r>
            <a:r>
              <a:rPr lang="et-EE" dirty="0" err="1" smtClean="0"/>
              <a:t>Intelligence</a:t>
            </a:r>
            <a:r>
              <a:rPr lang="et-EE" dirty="0" smtClean="0"/>
              <a:t> </a:t>
            </a:r>
            <a:r>
              <a:rPr lang="et-EE" dirty="0" err="1" smtClean="0"/>
              <a:t>Unit</a:t>
            </a:r>
            <a:endParaRPr lang="et-EE" dirty="0" smtClean="0"/>
          </a:p>
          <a:p>
            <a:r>
              <a:rPr lang="et-EE" dirty="0" smtClean="0"/>
              <a:t> Maailma Majandusfoorum </a:t>
            </a:r>
          </a:p>
          <a:p>
            <a:endParaRPr lang="et-EE" dirty="0"/>
          </a:p>
        </p:txBody>
      </p:sp>
      <p:pic>
        <p:nvPicPr>
          <p:cNvPr id="5" name="Sisu kohatäide 3" descr="http://www.fdcchildren.org/images/UNDP%20Log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723207" cy="1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lt 5" descr="Organisation for Economic Co-operation and Developme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941168"/>
            <a:ext cx="2381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lt 6" descr="https://si0.twimg.com/profile_images/3146799998/a48dfffeef121b86299819a8742ac8e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lt 7" descr="http://www.oceantomo.com/system/files/World_economic_forum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1546248" cy="13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0"/>
            <a:ext cx="5557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Maailma  Majandusfoorum</a:t>
            </a:r>
            <a:br>
              <a:rPr lang="et-EE" dirty="0" smtClean="0"/>
            </a:br>
            <a:r>
              <a:rPr lang="et-EE" dirty="0" smtClean="0"/>
              <a:t>(Eesti on 21. kohal 145 maa hulgast)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</p:txBody>
      </p:sp>
      <p:pic>
        <p:nvPicPr>
          <p:cNvPr id="5" name="Pilt 4" descr="http://www.oceantomo.com/system/files/World_economic_forum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18342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reports.weforum.org/global-gender-gap-report-2015/files/2015/11/GGGR-Global-Top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038600" cy="3324242"/>
          </a:xfrm>
          <a:prstGeom prst="rect">
            <a:avLst/>
          </a:prstGeom>
          <a:noFill/>
        </p:spPr>
      </p:pic>
      <p:sp>
        <p:nvSpPr>
          <p:cNvPr id="7" name="Ristkülik 6"/>
          <p:cNvSpPr/>
          <p:nvPr/>
        </p:nvSpPr>
        <p:spPr>
          <a:xfrm>
            <a:off x="2286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http://reports.weforum.org/global-gender-gap-report-2015/</a:t>
            </a:r>
            <a:endParaRPr lang="et-E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121</Words>
  <Application>Microsoft Office PowerPoint</Application>
  <PresentationFormat>Ekraaniseanss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15</vt:i4>
      </vt:variant>
    </vt:vector>
  </HeadingPairs>
  <TitlesOfParts>
    <vt:vector size="16" baseType="lpstr">
      <vt:lpstr>Office'i kujundus</vt:lpstr>
      <vt:lpstr>Rahvusvahelised organisatsioonid naiste õiguste kaitsmisel</vt:lpstr>
      <vt:lpstr>Eesti ja rahvusvaheline koostöö</vt:lpstr>
      <vt:lpstr>Slaid 3</vt:lpstr>
      <vt:lpstr>Eesti ja rahvusvaheline koostöö</vt:lpstr>
      <vt:lpstr>Kaks suurimat sotsiaalset gruppi – naised ja mehed, aga naiste olukord ebasoodsam </vt:lpstr>
      <vt:lpstr>Naiste inimõigused</vt:lpstr>
      <vt:lpstr>Naiste õiguste tagatuse  ja soolise võrdõiguslikkuse mõõtmise indeksid</vt:lpstr>
      <vt:lpstr>Slaid 8</vt:lpstr>
      <vt:lpstr>Maailma  Majandusfoorum (Eesti on 21. kohal 145 maa hulgast)</vt:lpstr>
      <vt:lpstr>Slaid 10</vt:lpstr>
      <vt:lpstr>Slaid 11</vt:lpstr>
      <vt:lpstr>Soolise võrdõiguslikkuse olukord maailmas</vt:lpstr>
      <vt:lpstr> Indeksid näitavad arengut ja positiivseid muutusi – ajalugu ei saa tagasi keerata </vt:lpstr>
      <vt:lpstr>Euroopa soolise võrdõiguslikkuse indeks</vt:lpstr>
      <vt:lpstr>Slaid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kasutaja</dc:creator>
  <cp:lastModifiedBy>Yllemari</cp:lastModifiedBy>
  <cp:revision>9</cp:revision>
  <dcterms:created xsi:type="dcterms:W3CDTF">2016-04-28T09:06:14Z</dcterms:created>
  <dcterms:modified xsi:type="dcterms:W3CDTF">2016-05-17T22:54:26Z</dcterms:modified>
</cp:coreProperties>
</file>